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D7AA2-E1EC-4B2E-97F5-D17AEEFA88EB}" v="8" dt="2023-09-28T10:54:47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" userId="d01be45e2a0f5f29" providerId="LiveId" clId="{FE7D7AA2-E1EC-4B2E-97F5-D17AEEFA88EB}"/>
    <pc:docChg chg="custSel modSld">
      <pc:chgData name="albert" userId="d01be45e2a0f5f29" providerId="LiveId" clId="{FE7D7AA2-E1EC-4B2E-97F5-D17AEEFA88EB}" dt="2023-09-27T10:13:17.510" v="184" actId="1036"/>
      <pc:docMkLst>
        <pc:docMk/>
      </pc:docMkLst>
      <pc:sldChg chg="addSp delSp modSp mod">
        <pc:chgData name="albert" userId="d01be45e2a0f5f29" providerId="LiveId" clId="{FE7D7AA2-E1EC-4B2E-97F5-D17AEEFA88EB}" dt="2023-09-27T10:03:37.863" v="2" actId="931"/>
        <pc:sldMkLst>
          <pc:docMk/>
          <pc:sldMk cId="3852539355" sldId="256"/>
        </pc:sldMkLst>
        <pc:picChg chg="del mod">
          <ac:chgData name="albert" userId="d01be45e2a0f5f29" providerId="LiveId" clId="{FE7D7AA2-E1EC-4B2E-97F5-D17AEEFA88EB}" dt="2023-09-27T10:03:12.519" v="1" actId="478"/>
          <ac:picMkLst>
            <pc:docMk/>
            <pc:sldMk cId="3852539355" sldId="256"/>
            <ac:picMk id="4" creationId="{24459F06-4BDB-89F4-9429-7753EA96BD37}"/>
          </ac:picMkLst>
        </pc:picChg>
        <pc:picChg chg="add mod">
          <ac:chgData name="albert" userId="d01be45e2a0f5f29" providerId="LiveId" clId="{FE7D7AA2-E1EC-4B2E-97F5-D17AEEFA88EB}" dt="2023-09-27T10:03:37.863" v="2" actId="931"/>
          <ac:picMkLst>
            <pc:docMk/>
            <pc:sldMk cId="3852539355" sldId="256"/>
            <ac:picMk id="6" creationId="{F7AE8CB7-2085-EC7D-0F4D-85BA634AF2D0}"/>
          </ac:picMkLst>
        </pc:picChg>
      </pc:sldChg>
      <pc:sldChg chg="modSp mod">
        <pc:chgData name="albert" userId="d01be45e2a0f5f29" providerId="LiveId" clId="{FE7D7AA2-E1EC-4B2E-97F5-D17AEEFA88EB}" dt="2023-09-27T10:04:01.539" v="6" actId="20577"/>
        <pc:sldMkLst>
          <pc:docMk/>
          <pc:sldMk cId="3763525270" sldId="258"/>
        </pc:sldMkLst>
        <pc:spChg chg="mod">
          <ac:chgData name="albert" userId="d01be45e2a0f5f29" providerId="LiveId" clId="{FE7D7AA2-E1EC-4B2E-97F5-D17AEEFA88EB}" dt="2023-09-27T10:04:01.539" v="6" actId="20577"/>
          <ac:spMkLst>
            <pc:docMk/>
            <pc:sldMk cId="3763525270" sldId="258"/>
            <ac:spMk id="3" creationId="{8A50A8C6-5AEC-D7F5-B5AB-16484F55F97F}"/>
          </ac:spMkLst>
        </pc:spChg>
      </pc:sldChg>
      <pc:sldChg chg="addSp modSp mod">
        <pc:chgData name="albert" userId="d01be45e2a0f5f29" providerId="LiveId" clId="{FE7D7AA2-E1EC-4B2E-97F5-D17AEEFA88EB}" dt="2023-09-27T10:09:40.743" v="148" actId="1076"/>
        <pc:sldMkLst>
          <pc:docMk/>
          <pc:sldMk cId="3995980746" sldId="261"/>
        </pc:sldMkLst>
        <pc:spChg chg="mod">
          <ac:chgData name="albert" userId="d01be45e2a0f5f29" providerId="LiveId" clId="{FE7D7AA2-E1EC-4B2E-97F5-D17AEEFA88EB}" dt="2023-09-27T10:06:24.183" v="121" actId="1076"/>
          <ac:spMkLst>
            <pc:docMk/>
            <pc:sldMk cId="3995980746" sldId="261"/>
            <ac:spMk id="3" creationId="{D5ECE863-818C-8A41-9AC5-D77FA0A01F6F}"/>
          </ac:spMkLst>
        </pc:spChg>
        <pc:picChg chg="add mod">
          <ac:chgData name="albert" userId="d01be45e2a0f5f29" providerId="LiveId" clId="{FE7D7AA2-E1EC-4B2E-97F5-D17AEEFA88EB}" dt="2023-09-27T10:09:40.743" v="148" actId="1076"/>
          <ac:picMkLst>
            <pc:docMk/>
            <pc:sldMk cId="3995980746" sldId="261"/>
            <ac:picMk id="6" creationId="{9E12E3D8-5CCA-BB02-3BB2-884A359A1C5A}"/>
          </ac:picMkLst>
        </pc:picChg>
        <pc:picChg chg="add mod">
          <ac:chgData name="albert" userId="d01be45e2a0f5f29" providerId="LiveId" clId="{FE7D7AA2-E1EC-4B2E-97F5-D17AEEFA88EB}" dt="2023-09-27T10:09:39.571" v="147" actId="1076"/>
          <ac:picMkLst>
            <pc:docMk/>
            <pc:sldMk cId="3995980746" sldId="261"/>
            <ac:picMk id="9" creationId="{5F5BCF49-A484-F925-B5A5-04E67EB4C25D}"/>
          </ac:picMkLst>
        </pc:picChg>
        <pc:picChg chg="add mod">
          <ac:chgData name="albert" userId="d01be45e2a0f5f29" providerId="LiveId" clId="{FE7D7AA2-E1EC-4B2E-97F5-D17AEEFA88EB}" dt="2023-09-27T10:09:31.099" v="146" actId="1076"/>
          <ac:picMkLst>
            <pc:docMk/>
            <pc:sldMk cId="3995980746" sldId="261"/>
            <ac:picMk id="12" creationId="{C02C7AF4-3B8B-DCF1-A6CB-CDD69DB0582B}"/>
          </ac:picMkLst>
        </pc:picChg>
        <pc:picChg chg="add mod">
          <ac:chgData name="albert" userId="d01be45e2a0f5f29" providerId="LiveId" clId="{FE7D7AA2-E1EC-4B2E-97F5-D17AEEFA88EB}" dt="2023-09-27T10:09:16.353" v="143" actId="1076"/>
          <ac:picMkLst>
            <pc:docMk/>
            <pc:sldMk cId="3995980746" sldId="261"/>
            <ac:picMk id="14" creationId="{194D8645-A073-B1DE-0189-099011F2DAC8}"/>
          </ac:picMkLst>
        </pc:picChg>
      </pc:sldChg>
      <pc:sldChg chg="addSp delSp modSp mod">
        <pc:chgData name="albert" userId="d01be45e2a0f5f29" providerId="LiveId" clId="{FE7D7AA2-E1EC-4B2E-97F5-D17AEEFA88EB}" dt="2023-09-27T10:13:17.510" v="184" actId="1036"/>
        <pc:sldMkLst>
          <pc:docMk/>
          <pc:sldMk cId="3350900168" sldId="262"/>
        </pc:sldMkLst>
        <pc:spChg chg="mod">
          <ac:chgData name="albert" userId="d01be45e2a0f5f29" providerId="LiveId" clId="{FE7D7AA2-E1EC-4B2E-97F5-D17AEEFA88EB}" dt="2023-09-27T10:06:44.064" v="123" actId="1076"/>
          <ac:spMkLst>
            <pc:docMk/>
            <pc:sldMk cId="3350900168" sldId="262"/>
            <ac:spMk id="3" creationId="{124D8997-2A5B-7DD1-7C1D-B4FEB264A3C5}"/>
          </ac:spMkLst>
        </pc:spChg>
        <pc:picChg chg="add del mod">
          <ac:chgData name="albert" userId="d01be45e2a0f5f29" providerId="LiveId" clId="{FE7D7AA2-E1EC-4B2E-97F5-D17AEEFA88EB}" dt="2023-09-27T10:12:27.952" v="159" actId="478"/>
          <ac:picMkLst>
            <pc:docMk/>
            <pc:sldMk cId="3350900168" sldId="262"/>
            <ac:picMk id="6" creationId="{47334500-E08E-A5BF-2BAB-567C298C25DF}"/>
          </ac:picMkLst>
        </pc:picChg>
        <pc:picChg chg="add del mod">
          <ac:chgData name="albert" userId="d01be45e2a0f5f29" providerId="LiveId" clId="{FE7D7AA2-E1EC-4B2E-97F5-D17AEEFA88EB}" dt="2023-09-27T10:12:41.497" v="166" actId="478"/>
          <ac:picMkLst>
            <pc:docMk/>
            <pc:sldMk cId="3350900168" sldId="262"/>
            <ac:picMk id="7" creationId="{DADEE043-586E-6019-2E82-AD8A25BCE0FD}"/>
          </ac:picMkLst>
        </pc:picChg>
        <pc:picChg chg="add del mod">
          <ac:chgData name="albert" userId="d01be45e2a0f5f29" providerId="LiveId" clId="{FE7D7AA2-E1EC-4B2E-97F5-D17AEEFA88EB}" dt="2023-09-27T10:12:30.308" v="161" actId="478"/>
          <ac:picMkLst>
            <pc:docMk/>
            <pc:sldMk cId="3350900168" sldId="262"/>
            <ac:picMk id="9" creationId="{AE350AE0-4931-E02A-C4C0-AC0FB166C74A}"/>
          </ac:picMkLst>
        </pc:picChg>
        <pc:picChg chg="add mod">
          <ac:chgData name="albert" userId="d01be45e2a0f5f29" providerId="LiveId" clId="{FE7D7AA2-E1EC-4B2E-97F5-D17AEEFA88EB}" dt="2023-09-27T10:13:09.424" v="178" actId="1076"/>
          <ac:picMkLst>
            <pc:docMk/>
            <pc:sldMk cId="3350900168" sldId="262"/>
            <ac:picMk id="12" creationId="{A4E13EFD-A799-9474-0E07-1663CD36D563}"/>
          </ac:picMkLst>
        </pc:picChg>
        <pc:picChg chg="add mod">
          <ac:chgData name="albert" userId="d01be45e2a0f5f29" providerId="LiveId" clId="{FE7D7AA2-E1EC-4B2E-97F5-D17AEEFA88EB}" dt="2023-09-27T10:13:17.510" v="184" actId="1036"/>
          <ac:picMkLst>
            <pc:docMk/>
            <pc:sldMk cId="3350900168" sldId="262"/>
            <ac:picMk id="13" creationId="{B21D446D-54C3-3E14-347B-D4E061E53F09}"/>
          </ac:picMkLst>
        </pc:picChg>
      </pc:sldChg>
      <pc:sldChg chg="modSp mod">
        <pc:chgData name="albert" userId="d01be45e2a0f5f29" providerId="LiveId" clId="{FE7D7AA2-E1EC-4B2E-97F5-D17AEEFA88EB}" dt="2023-09-27T10:06:15.726" v="120" actId="1076"/>
        <pc:sldMkLst>
          <pc:docMk/>
          <pc:sldMk cId="498705117" sldId="264"/>
        </pc:sldMkLst>
        <pc:spChg chg="mod">
          <ac:chgData name="albert" userId="d01be45e2a0f5f29" providerId="LiveId" clId="{FE7D7AA2-E1EC-4B2E-97F5-D17AEEFA88EB}" dt="2023-09-27T10:06:15.726" v="120" actId="1076"/>
          <ac:spMkLst>
            <pc:docMk/>
            <pc:sldMk cId="498705117" sldId="264"/>
            <ac:spMk id="3" creationId="{DAF59534-4F2F-6EE6-2861-48BC73FCF5F4}"/>
          </ac:spMkLst>
        </pc:spChg>
      </pc:sldChg>
      <pc:sldChg chg="modSp mod">
        <pc:chgData name="albert" userId="d01be45e2a0f5f29" providerId="LiveId" clId="{FE7D7AA2-E1EC-4B2E-97F5-D17AEEFA88EB}" dt="2023-09-27T10:04:56.307" v="70" actId="20577"/>
        <pc:sldMkLst>
          <pc:docMk/>
          <pc:sldMk cId="4193928320" sldId="265"/>
        </pc:sldMkLst>
        <pc:spChg chg="mod">
          <ac:chgData name="albert" userId="d01be45e2a0f5f29" providerId="LiveId" clId="{FE7D7AA2-E1EC-4B2E-97F5-D17AEEFA88EB}" dt="2023-09-27T10:04:56.307" v="70" actId="20577"/>
          <ac:spMkLst>
            <pc:docMk/>
            <pc:sldMk cId="4193928320" sldId="265"/>
            <ac:spMk id="3" creationId="{DAF59534-4F2F-6EE6-2861-48BC73FCF5F4}"/>
          </ac:spMkLst>
        </pc:spChg>
      </pc:sldChg>
    </pc:docChg>
  </pc:docChgLst>
  <pc:docChgLst>
    <pc:chgData name="albert puertas" userId="d01be45e2a0f5f29" providerId="LiveId" clId="{FE7D7AA2-E1EC-4B2E-97F5-D17AEEFA88EB}"/>
    <pc:docChg chg="custSel modSld">
      <pc:chgData name="albert puertas" userId="d01be45e2a0f5f29" providerId="LiveId" clId="{FE7D7AA2-E1EC-4B2E-97F5-D17AEEFA88EB}" dt="2023-09-28T10:54:47.384" v="3" actId="931"/>
      <pc:docMkLst>
        <pc:docMk/>
      </pc:docMkLst>
      <pc:sldChg chg="addSp delSp modSp mod">
        <pc:chgData name="albert puertas" userId="d01be45e2a0f5f29" providerId="LiveId" clId="{FE7D7AA2-E1EC-4B2E-97F5-D17AEEFA88EB}" dt="2023-09-28T10:54:47.384" v="3" actId="931"/>
        <pc:sldMkLst>
          <pc:docMk/>
          <pc:sldMk cId="3852539355" sldId="256"/>
        </pc:sldMkLst>
        <pc:picChg chg="add mod">
          <ac:chgData name="albert puertas" userId="d01be45e2a0f5f29" providerId="LiveId" clId="{FE7D7AA2-E1EC-4B2E-97F5-D17AEEFA88EB}" dt="2023-09-28T10:54:47.384" v="3" actId="931"/>
          <ac:picMkLst>
            <pc:docMk/>
            <pc:sldMk cId="3852539355" sldId="256"/>
            <ac:picMk id="4" creationId="{FB380B55-6920-4CC5-3DBC-5AA06EAD3236}"/>
          </ac:picMkLst>
        </pc:picChg>
        <pc:picChg chg="del mod">
          <ac:chgData name="albert puertas" userId="d01be45e2a0f5f29" providerId="LiveId" clId="{FE7D7AA2-E1EC-4B2E-97F5-D17AEEFA88EB}" dt="2023-09-28T10:54:42.305" v="2" actId="478"/>
          <ac:picMkLst>
            <pc:docMk/>
            <pc:sldMk cId="3852539355" sldId="256"/>
            <ac:picMk id="6" creationId="{F7AE8CB7-2085-EC7D-0F4D-85BA634AF2D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21891-D481-4E27-8DA0-5959FEBFDD22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E9EF-0CDC-4E7F-A195-13389EF803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81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73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0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07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307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776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211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424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84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25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03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9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97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11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22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44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10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245DFA4-BB8E-44DD-8330-68E0AB4156F8}" type="datetimeFigureOut">
              <a:rPr lang="es-ES" smtClean="0"/>
              <a:t>28/09/2023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7BB445B-DD8A-4085-9F2C-54204902A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652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cs.google.com/forms/d/1LlHKqtTdo8Ds8sXn6PUM_iOyn6wjkyQdngcA9Be6U-8/ed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A91C0-2AC5-1C97-82F4-94952BE7E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5810" y="297342"/>
            <a:ext cx="4381100" cy="38033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5400" b="1" dirty="0"/>
              <a:t>RANKING PADEL NIT</a:t>
            </a:r>
            <a:br>
              <a:rPr lang="es-ES" sz="5400" b="1" dirty="0"/>
            </a:br>
            <a:br>
              <a:rPr lang="es-ES" sz="4700" b="1" dirty="0"/>
            </a:br>
            <a:endParaRPr lang="es-ES" sz="4700" b="1" dirty="0"/>
          </a:p>
        </p:txBody>
      </p:sp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EBA38FF6-83AE-12AC-961E-C698CFFE59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18" t="1" r="8382" b="-2"/>
          <a:stretch/>
        </p:blipFill>
        <p:spPr>
          <a:xfrm>
            <a:off x="1881798" y="4629550"/>
            <a:ext cx="7168896" cy="1983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D7860FC7-E5B4-4F33-1C15-A586D43B5364}"/>
              </a:ext>
            </a:extLst>
          </p:cNvPr>
          <p:cNvSpPr txBox="1">
            <a:spLocks/>
          </p:cNvSpPr>
          <p:nvPr/>
        </p:nvSpPr>
        <p:spPr>
          <a:xfrm>
            <a:off x="7023995" y="245248"/>
            <a:ext cx="5064729" cy="461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s-ES" b="1" dirty="0">
                <a:solidFill>
                  <a:schemeClr val="tx1">
                    <a:lumMod val="95000"/>
                  </a:schemeClr>
                </a:solidFill>
              </a:rPr>
              <a:t>MIXTO</a:t>
            </a:r>
            <a:br>
              <a:rPr lang="es-ES" sz="5400" b="1" dirty="0">
                <a:solidFill>
                  <a:schemeClr val="tx1">
                    <a:lumMod val="95000"/>
                  </a:schemeClr>
                </a:solidFill>
              </a:rPr>
            </a:br>
            <a:br>
              <a:rPr lang="es-ES" sz="4700" b="1" dirty="0">
                <a:solidFill>
                  <a:schemeClr val="tx1">
                    <a:lumMod val="95000"/>
                  </a:schemeClr>
                </a:solidFill>
              </a:rPr>
            </a:br>
            <a:endParaRPr lang="es-ES" sz="47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1" name="Imagen 10" descr="Un hombre con una raqueta de tenis&#10;&#10;Descripción generada automáticamente">
            <a:extLst>
              <a:ext uri="{FF2B5EF4-FFF2-40B4-BE49-F238E27FC236}">
                <a16:creationId xmlns:a16="http://schemas.microsoft.com/office/drawing/2014/main" id="{E0F0D608-1076-4834-2D44-AAEBDA1DA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25" y="437400"/>
            <a:ext cx="5991978" cy="3994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FB380B55-6920-4CC5-3DBC-5AA06EAD3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F94A0-0756-BC15-17E2-C392073F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43467"/>
            <a:ext cx="7696199" cy="1079989"/>
          </a:xfrm>
        </p:spPr>
        <p:txBody>
          <a:bodyPr>
            <a:normAutofit/>
          </a:bodyPr>
          <a:lstStyle/>
          <a:p>
            <a:r>
              <a:rPr lang="es-ES" sz="3600" b="1" dirty="0"/>
              <a:t>DATOS GENERALES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FB9606-24D0-603E-EEF9-E4B069122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456" y="2533213"/>
            <a:ext cx="7696199" cy="341640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sz="2600" dirty="0"/>
              <a:t>Ranking </a:t>
            </a:r>
            <a:r>
              <a:rPr lang="es-ES" sz="2600" b="1" dirty="0"/>
              <a:t>otoño – invierno </a:t>
            </a:r>
            <a:r>
              <a:rPr lang="es-ES" sz="2600" dirty="0"/>
              <a:t>( De Octubre a Enero) </a:t>
            </a:r>
          </a:p>
          <a:p>
            <a:pPr algn="just"/>
            <a:r>
              <a:rPr lang="es-ES" sz="2600" dirty="0"/>
              <a:t>Ranking </a:t>
            </a:r>
            <a:r>
              <a:rPr lang="es-ES" sz="2600" b="1" dirty="0"/>
              <a:t>primavera – verano </a:t>
            </a:r>
            <a:r>
              <a:rPr lang="es-ES" sz="2600" dirty="0"/>
              <a:t>( De Febrero a Mayo)</a:t>
            </a:r>
          </a:p>
          <a:p>
            <a:pPr algn="just"/>
            <a:r>
              <a:rPr lang="es-ES" sz="2600" dirty="0"/>
              <a:t>Competición de </a:t>
            </a:r>
            <a:r>
              <a:rPr lang="es-ES" sz="2600" b="1" dirty="0"/>
              <a:t>liga (4 meses) </a:t>
            </a:r>
            <a:r>
              <a:rPr lang="es-ES" sz="2600" dirty="0"/>
              <a:t>+ </a:t>
            </a:r>
            <a:r>
              <a:rPr lang="es-ES" sz="2600" b="1" dirty="0"/>
              <a:t>Playoffs (2 meses)</a:t>
            </a:r>
            <a:r>
              <a:rPr lang="es-ES" sz="2600" dirty="0"/>
              <a:t>.</a:t>
            </a:r>
          </a:p>
          <a:p>
            <a:pPr algn="just"/>
            <a:r>
              <a:rPr lang="es-ES" sz="2600" dirty="0"/>
              <a:t>Formato con un recorrido de </a:t>
            </a:r>
            <a:r>
              <a:rPr lang="es-ES" sz="2600" b="1" dirty="0"/>
              <a:t>más de 10 años de experiencia</a:t>
            </a:r>
            <a:r>
              <a:rPr lang="es-ES" sz="2600" dirty="0"/>
              <a:t>.</a:t>
            </a:r>
          </a:p>
          <a:p>
            <a:pPr algn="just"/>
            <a:r>
              <a:rPr lang="es-ES" sz="2600" dirty="0"/>
              <a:t>Para darse de alta, los jugadores deberán rellanar un formulario indicado al final de la presentación.</a:t>
            </a:r>
          </a:p>
          <a:p>
            <a:pPr algn="just"/>
            <a:r>
              <a:rPr lang="es-ES" sz="2600" dirty="0"/>
              <a:t>Los jugadores se comunicarán entre ellos por </a:t>
            </a:r>
            <a:r>
              <a:rPr lang="es-ES" sz="2600" b="1" dirty="0" err="1"/>
              <a:t>whatsapp</a:t>
            </a:r>
            <a:r>
              <a:rPr lang="es-ES" sz="2600" b="1" dirty="0"/>
              <a:t> o llamada.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7549BD3F-666A-B4BA-E214-5E93FC73E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48" y="302927"/>
            <a:ext cx="877957" cy="8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0E97B-DE0E-6F69-9656-E788563E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43467"/>
            <a:ext cx="7696199" cy="1079989"/>
          </a:xfrm>
        </p:spPr>
        <p:txBody>
          <a:bodyPr>
            <a:normAutofit/>
          </a:bodyPr>
          <a:lstStyle/>
          <a:p>
            <a:r>
              <a:rPr lang="es-ES" sz="3600" b="1" dirty="0"/>
              <a:t>SISTEMA DE COMPETICIÓN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50A8C6-5AEC-D7F5-B5AB-16484F55F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73579"/>
            <a:ext cx="7696199" cy="34164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/>
              <a:t>1ª FASE LIGUILLA (Octubre - Enero o Febrero - Mayo)</a:t>
            </a:r>
          </a:p>
          <a:p>
            <a:pPr marL="0" indent="0" algn="just">
              <a:buNone/>
            </a:pPr>
            <a:endParaRPr lang="es-ES" sz="2200" dirty="0"/>
          </a:p>
          <a:p>
            <a:pPr algn="just"/>
            <a:r>
              <a:rPr lang="es-ES" sz="2200" dirty="0"/>
              <a:t>Esta fase se jugará en forma de liguilla. Los </a:t>
            </a:r>
            <a:r>
              <a:rPr lang="es-ES" sz="2200" b="1" dirty="0"/>
              <a:t>grupos estarán formados por 4 parejas. </a:t>
            </a:r>
          </a:p>
          <a:p>
            <a:pPr algn="just"/>
            <a:r>
              <a:rPr lang="es-ES" sz="2200" dirty="0"/>
              <a:t>Lo jugadores </a:t>
            </a:r>
            <a:r>
              <a:rPr lang="es-ES" sz="2200" b="1" dirty="0"/>
              <a:t>deberán jugar contra con las 3 parejas contrincantes</a:t>
            </a:r>
            <a:r>
              <a:rPr lang="es-ES" sz="2200" dirty="0"/>
              <a:t>  en un tiempo máximo de </a:t>
            </a:r>
            <a:r>
              <a:rPr lang="es-ES" sz="2200" b="1" dirty="0"/>
              <a:t>1 mes natural</a:t>
            </a:r>
            <a:r>
              <a:rPr lang="es-ES" sz="2200" dirty="0"/>
              <a:t>.</a:t>
            </a:r>
          </a:p>
          <a:p>
            <a:pPr algn="just"/>
            <a:r>
              <a:rPr lang="es-ES" sz="2200" dirty="0"/>
              <a:t>Al finalizar el mes, según la clasificación, los jugadores </a:t>
            </a:r>
            <a:r>
              <a:rPr lang="es-ES" sz="2200" b="1" dirty="0"/>
              <a:t>subirán o bajarán de grupos.</a:t>
            </a: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778B8246-D2EA-37D8-37EB-E14861010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48" y="302927"/>
            <a:ext cx="877957" cy="8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2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A4CC7-917A-AB98-0282-F223335A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43467"/>
            <a:ext cx="7696199" cy="1079989"/>
          </a:xfrm>
        </p:spPr>
        <p:txBody>
          <a:bodyPr>
            <a:normAutofit/>
          </a:bodyPr>
          <a:lstStyle/>
          <a:p>
            <a:r>
              <a:rPr lang="es-ES" sz="3600" b="1" dirty="0"/>
              <a:t>SITEMA DE COMPETICIÓN</a:t>
            </a: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33010870-FF5C-5717-12AF-D84FA28FE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48" y="302927"/>
            <a:ext cx="877957" cy="877957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166FCE-637F-7553-616B-421425BA5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34574"/>
            <a:ext cx="9905998" cy="4279959"/>
          </a:xfrm>
        </p:spPr>
        <p:txBody>
          <a:bodyPr>
            <a:normAutofit fontScale="700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  <a:buFont typeface="Arial"/>
              <a:buNone/>
              <a:tabLst/>
              <a:defRPr/>
            </a:pPr>
            <a:r>
              <a:rPr kumimoji="0" lang="es-ES" sz="32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2ª FASE MASTERS (Febrero - Marzo o Junio - Julio)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  <a:buFont typeface="Arial"/>
              <a:buNone/>
              <a:tabLst/>
              <a:defRPr/>
            </a:pPr>
            <a:endParaRPr kumimoji="0" lang="es-ES" sz="32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s-ES" sz="32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El formato utilizado es cuadro eliminatorio directo.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s-ES" sz="32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Las 16 primeras parejas clasificadas en la fase de liga entrarán en el </a:t>
            </a:r>
            <a:r>
              <a:rPr kumimoji="0" lang="es-ES" sz="32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cuadro A</a:t>
            </a:r>
            <a:r>
              <a:rPr kumimoji="0" lang="es-ES" sz="32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de la 17 a la 32 al </a:t>
            </a:r>
            <a:r>
              <a:rPr kumimoji="0" lang="es-ES" sz="32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cuadro B</a:t>
            </a:r>
            <a:r>
              <a:rPr kumimoji="0" lang="es-ES" sz="32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de la 33 a la 48 al </a:t>
            </a:r>
            <a:r>
              <a:rPr kumimoji="0" lang="es-ES" sz="32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cuadro C</a:t>
            </a:r>
            <a:r>
              <a:rPr kumimoji="0" lang="es-ES" sz="32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y de la 49 a la 64 al </a:t>
            </a:r>
            <a:r>
              <a:rPr kumimoji="0" lang="es-ES" sz="32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cuadro D</a:t>
            </a:r>
            <a:r>
              <a:rPr kumimoji="0" lang="es-ES" sz="32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s-ES" sz="32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Las parejas tendrán un total de 15 días para jugar cada eliminatoria, empezando des de los octavos de final.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s-ES" sz="32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Durante mes de febrero y Junio, se solaparán partidos de Liga y Master.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963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796BB-1701-2801-2B80-5015D870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43467"/>
            <a:ext cx="7696199" cy="1079989"/>
          </a:xfrm>
        </p:spPr>
        <p:txBody>
          <a:bodyPr>
            <a:normAutofit/>
          </a:bodyPr>
          <a:lstStyle/>
          <a:p>
            <a:r>
              <a:rPr lang="es-ES" sz="3600" b="1" dirty="0"/>
              <a:t>FORMATO DE COMPETICIÓN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F59534-4F2F-6EE6-2861-48BC73FCF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74795"/>
            <a:ext cx="7696199" cy="3416406"/>
          </a:xfrm>
        </p:spPr>
        <p:txBody>
          <a:bodyPr>
            <a:noAutofit/>
          </a:bodyPr>
          <a:lstStyle/>
          <a:p>
            <a:pPr algn="just"/>
            <a:r>
              <a:rPr lang="es-ES" sz="2200" dirty="0"/>
              <a:t>Partidos al mejor de </a:t>
            </a:r>
            <a:r>
              <a:rPr lang="es-ES" sz="2200" b="1" dirty="0"/>
              <a:t>3 sets</a:t>
            </a:r>
            <a:r>
              <a:rPr lang="es-ES" sz="2200" dirty="0"/>
              <a:t> (En caso de empate a 1 set iguales, se desempata con un </a:t>
            </a:r>
            <a:r>
              <a:rPr lang="es-ES" sz="2200" b="1" dirty="0" err="1"/>
              <a:t>super-tie</a:t>
            </a:r>
            <a:r>
              <a:rPr lang="es-ES" sz="2200" b="1" dirty="0"/>
              <a:t> break a 10, sin diferencia.</a:t>
            </a:r>
            <a:r>
              <a:rPr lang="es-ES" sz="2200" dirty="0"/>
              <a:t>)</a:t>
            </a:r>
          </a:p>
          <a:p>
            <a:pPr algn="just"/>
            <a:r>
              <a:rPr lang="es-ES" sz="2200" dirty="0"/>
              <a:t>En los puntos de 40 iguales, se realizará “</a:t>
            </a:r>
            <a:r>
              <a:rPr lang="es-ES" sz="2200" b="1" dirty="0"/>
              <a:t>punto de oro</a:t>
            </a:r>
            <a:r>
              <a:rPr lang="es-ES" sz="2200" dirty="0"/>
              <a:t>”.</a:t>
            </a:r>
          </a:p>
          <a:p>
            <a:pPr algn="just"/>
            <a:r>
              <a:rPr lang="es-ES" sz="2200" dirty="0"/>
              <a:t>La duración máxima del partido siempre será de </a:t>
            </a:r>
            <a:r>
              <a:rPr lang="es-ES" sz="2200" b="1" dirty="0"/>
              <a:t>75 minutos.</a:t>
            </a:r>
          </a:p>
          <a:p>
            <a:pPr algn="just"/>
            <a:r>
              <a:rPr lang="es-ES" sz="2200" dirty="0"/>
              <a:t>Por </a:t>
            </a:r>
            <a:r>
              <a:rPr lang="es-ES" sz="2200" b="1" dirty="0"/>
              <a:t>partido ganado</a:t>
            </a:r>
            <a:r>
              <a:rPr lang="es-ES" sz="2200" dirty="0"/>
              <a:t>, se sumarán 4 puntos. Por </a:t>
            </a:r>
            <a:r>
              <a:rPr lang="es-ES" sz="2200" b="1" dirty="0"/>
              <a:t>ganar 1 set</a:t>
            </a:r>
            <a:r>
              <a:rPr lang="es-ES" sz="2200" dirty="0"/>
              <a:t>, 2 puntos. Por </a:t>
            </a:r>
            <a:r>
              <a:rPr lang="es-ES" sz="2200" b="1" dirty="0"/>
              <a:t>partido jugado</a:t>
            </a:r>
            <a:r>
              <a:rPr lang="es-ES" sz="2200" dirty="0"/>
              <a:t>, 1 punto. Por </a:t>
            </a:r>
            <a:r>
              <a:rPr lang="es-ES" sz="2200" b="1" dirty="0"/>
              <a:t>partido no presentado (W.O.) </a:t>
            </a:r>
            <a:r>
              <a:rPr lang="es-ES" sz="2200" dirty="0"/>
              <a:t>será un 4-0.</a:t>
            </a: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6E2FB8AC-21E2-3A97-D272-D674A25E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48" y="302927"/>
            <a:ext cx="877957" cy="8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0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796BB-1701-2801-2B80-5015D870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43467"/>
            <a:ext cx="7696199" cy="1079989"/>
          </a:xfrm>
        </p:spPr>
        <p:txBody>
          <a:bodyPr>
            <a:normAutofit/>
          </a:bodyPr>
          <a:lstStyle/>
          <a:p>
            <a:r>
              <a:rPr lang="es-ES" sz="3600" b="1" dirty="0"/>
              <a:t>ROTACIONES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F59534-4F2F-6EE6-2861-48BC73FCF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104207"/>
            <a:ext cx="7696199" cy="3416406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None/>
              <a:defRPr/>
            </a:pPr>
            <a:r>
              <a:rPr lang="es-ES" sz="2200" dirty="0">
                <a:ea typeface="Corbel" panose="020B0503020204020204" pitchFamily="34" charset="0"/>
                <a:cs typeface="Times New Roman" panose="02020603050405020304" pitchFamily="18" charset="0"/>
              </a:rPr>
              <a:t>Según la </a:t>
            </a:r>
            <a:r>
              <a:rPr lang="es-ES" sz="2200" b="1" dirty="0">
                <a:ea typeface="Corbel" panose="020B0503020204020204" pitchFamily="34" charset="0"/>
                <a:cs typeface="Times New Roman" panose="02020603050405020304" pitchFamily="18" charset="0"/>
              </a:rPr>
              <a:t>clasificación de cada pareja al final del mes</a:t>
            </a:r>
            <a:r>
              <a:rPr lang="es-ES" sz="2200" dirty="0">
                <a:ea typeface="Corbel" panose="020B0503020204020204" pitchFamily="34" charset="0"/>
                <a:cs typeface="Times New Roman" panose="02020603050405020304" pitchFamily="18" charset="0"/>
              </a:rPr>
              <a:t>, los grupos se actualizarán de la siguiente forma: </a:t>
            </a:r>
          </a:p>
          <a:p>
            <a:pPr algn="just"/>
            <a:r>
              <a:rPr lang="es-ES" sz="2200" dirty="0"/>
              <a:t>1º clasificado subirá 2 grupos</a:t>
            </a:r>
          </a:p>
          <a:p>
            <a:pPr algn="just"/>
            <a:r>
              <a:rPr lang="es-ES" sz="2200" dirty="0"/>
              <a:t>2º clasificado subirá 1 grupo</a:t>
            </a:r>
          </a:p>
          <a:p>
            <a:pPr algn="just"/>
            <a:r>
              <a:rPr lang="es-ES" sz="2200" dirty="0"/>
              <a:t>3º clasificado bajará 1 grupo</a:t>
            </a:r>
          </a:p>
          <a:p>
            <a:pPr algn="just"/>
            <a:r>
              <a:rPr lang="es-ES" sz="2200" dirty="0"/>
              <a:t>4ª clasificado bajará 2 grupos</a:t>
            </a:r>
          </a:p>
          <a:p>
            <a:endParaRPr lang="es-ES" sz="2000" dirty="0"/>
          </a:p>
          <a:p>
            <a:endParaRPr lang="es-ES"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6E2FB8AC-21E2-3A97-D272-D674A25E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48" y="302927"/>
            <a:ext cx="877957" cy="8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2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796BB-1701-2801-2B80-5015D870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43467"/>
            <a:ext cx="7696199" cy="1079989"/>
          </a:xfrm>
        </p:spPr>
        <p:txBody>
          <a:bodyPr>
            <a:normAutofit/>
          </a:bodyPr>
          <a:lstStyle/>
          <a:p>
            <a:r>
              <a:rPr lang="es-ES" sz="3600" b="1" dirty="0"/>
              <a:t>HORARIOS Y DISPOSICIÓN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F59534-4F2F-6EE6-2861-48BC73FCF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95862"/>
            <a:ext cx="7696199" cy="3416406"/>
          </a:xfrm>
        </p:spPr>
        <p:txBody>
          <a:bodyPr>
            <a:noAutofit/>
          </a:bodyPr>
          <a:lstStyle/>
          <a:p>
            <a:r>
              <a:rPr lang="es-ES" sz="2200" dirty="0"/>
              <a:t>Los partidos deberán jugarse de lunes a viernes a las 18:00h / 19:15h / 20:30h / 21:45h</a:t>
            </a:r>
          </a:p>
          <a:p>
            <a:r>
              <a:rPr lang="es-ES" sz="2200" dirty="0"/>
              <a:t>Es posible jugar durante el fin de semana de forma excepcional. </a:t>
            </a:r>
          </a:p>
          <a:p>
            <a:endParaRPr lang="es-ES" sz="2400" dirty="0"/>
          </a:p>
          <a:p>
            <a:endParaRPr lang="es-ES" sz="2400"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6E2FB8AC-21E2-3A97-D272-D674A25E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48" y="302927"/>
            <a:ext cx="877957" cy="8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0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3B9BC-3913-D684-3969-F1BC932E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43467"/>
            <a:ext cx="7696199" cy="1079989"/>
          </a:xfrm>
        </p:spPr>
        <p:txBody>
          <a:bodyPr>
            <a:normAutofit/>
          </a:bodyPr>
          <a:lstStyle/>
          <a:p>
            <a:r>
              <a:rPr lang="es-ES" sz="3600" b="1" dirty="0"/>
              <a:t>PREMIOS Y SORTEOS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ECE863-818C-8A41-9AC5-D77FA0A01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73991"/>
            <a:ext cx="7696199" cy="3416406"/>
          </a:xfrm>
        </p:spPr>
        <p:txBody>
          <a:bodyPr>
            <a:noAutofit/>
          </a:bodyPr>
          <a:lstStyle/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200" b="0" i="0" dirty="0">
                <a:effectLst/>
                <a:latin typeface="+mn-lt"/>
              </a:rPr>
              <a:t>Los campeones de cada grupo ganarán un premio según categoría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es-ES" sz="2200" b="1" i="0" dirty="0">
                <a:effectLst/>
                <a:latin typeface="+mn-lt"/>
              </a:rPr>
              <a:t>GRUPO A</a:t>
            </a:r>
            <a:r>
              <a:rPr lang="es-ES" sz="2200" b="0" i="0" dirty="0">
                <a:effectLst/>
                <a:latin typeface="+mn-lt"/>
              </a:rPr>
              <a:t>: Pala valorada en </a:t>
            </a:r>
            <a:r>
              <a:rPr lang="es-ES" sz="2200" b="1" i="0" dirty="0">
                <a:effectLst/>
                <a:latin typeface="+mn-lt"/>
              </a:rPr>
              <a:t>260€</a:t>
            </a:r>
            <a:r>
              <a:rPr lang="es-ES" sz="2200" b="0" i="0" dirty="0">
                <a:effectLst/>
                <a:latin typeface="+mn-lt"/>
              </a:rPr>
              <a:t>/jugador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es-ES" sz="2200" b="1" i="0" dirty="0">
                <a:effectLst/>
                <a:latin typeface="+mn-lt"/>
              </a:rPr>
              <a:t>GRUPO B</a:t>
            </a:r>
            <a:r>
              <a:rPr lang="es-ES" sz="2200" b="0" i="0" dirty="0">
                <a:effectLst/>
                <a:latin typeface="+mn-lt"/>
              </a:rPr>
              <a:t>: Pala valorada en </a:t>
            </a:r>
            <a:r>
              <a:rPr lang="es-ES" sz="2200" b="1" i="0" dirty="0">
                <a:effectLst/>
                <a:latin typeface="+mn-lt"/>
              </a:rPr>
              <a:t>150€</a:t>
            </a:r>
            <a:r>
              <a:rPr lang="es-ES" sz="2200" b="0" i="0" dirty="0">
                <a:effectLst/>
                <a:latin typeface="+mn-lt"/>
              </a:rPr>
              <a:t>/jugador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es-ES" sz="2200" b="1" i="0" dirty="0">
                <a:effectLst/>
                <a:latin typeface="+mn-lt"/>
              </a:rPr>
              <a:t>GRUPO C</a:t>
            </a:r>
            <a:r>
              <a:rPr lang="es-ES" sz="2200" b="0" i="0" dirty="0">
                <a:effectLst/>
                <a:latin typeface="+mn-lt"/>
              </a:rPr>
              <a:t>: Pala valorada en </a:t>
            </a:r>
            <a:r>
              <a:rPr lang="es-ES" sz="2200" b="1" i="0" dirty="0">
                <a:effectLst/>
                <a:latin typeface="+mn-lt"/>
              </a:rPr>
              <a:t>90€</a:t>
            </a:r>
            <a:r>
              <a:rPr lang="es-ES" sz="2200" b="0" i="0" dirty="0">
                <a:effectLst/>
                <a:latin typeface="+mn-lt"/>
              </a:rPr>
              <a:t>/jugador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es-ES" sz="2200" b="1" i="0" dirty="0">
                <a:effectLst/>
                <a:latin typeface="+mn-lt"/>
              </a:rPr>
              <a:t>GRUPO D</a:t>
            </a:r>
            <a:r>
              <a:rPr lang="es-ES" sz="2200" b="0" i="0" dirty="0">
                <a:effectLst/>
                <a:latin typeface="+mn-lt"/>
              </a:rPr>
              <a:t>: Mochila valorada en </a:t>
            </a:r>
            <a:r>
              <a:rPr lang="es-ES" sz="2200" b="1" i="0" dirty="0">
                <a:effectLst/>
                <a:latin typeface="+mn-lt"/>
              </a:rPr>
              <a:t>50€</a:t>
            </a:r>
            <a:r>
              <a:rPr lang="es-ES" sz="2200" b="0" i="0" dirty="0">
                <a:effectLst/>
                <a:latin typeface="+mn-lt"/>
              </a:rPr>
              <a:t>/jugador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z="2200" b="0" i="0" dirty="0">
              <a:effectLst/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s-ES" sz="2200" dirty="0">
                <a:latin typeface="+mn-lt"/>
              </a:rPr>
              <a:t>Al finalizar la entrega de premios, se hará un </a:t>
            </a:r>
            <a:r>
              <a:rPr lang="es-ES" sz="2200" b="1" dirty="0">
                <a:latin typeface="+mn-lt"/>
              </a:rPr>
              <a:t>gran sorteo valorado en más de 3500€ </a:t>
            </a:r>
            <a:r>
              <a:rPr lang="es-ES" sz="2200" dirty="0">
                <a:latin typeface="+mn-lt"/>
              </a:rPr>
              <a:t>para todos los participantes del torneo.</a:t>
            </a: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780DE044-6398-8527-A035-BF5486ABA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48" y="302927"/>
            <a:ext cx="877957" cy="877957"/>
          </a:xfrm>
          <a:prstGeom prst="rect">
            <a:avLst/>
          </a:prstGeom>
        </p:spPr>
      </p:pic>
      <p:pic>
        <p:nvPicPr>
          <p:cNvPr id="6" name="Imagen 5" descr="Una maleta de viaje&#10;&#10;Descripción generada automáticamente con confianza media">
            <a:extLst>
              <a:ext uri="{FF2B5EF4-FFF2-40B4-BE49-F238E27FC236}">
                <a16:creationId xmlns:a16="http://schemas.microsoft.com/office/drawing/2014/main" id="{9E12E3D8-5CCA-BB02-3BB2-884A359A1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92" y="3870367"/>
            <a:ext cx="2876550" cy="2876550"/>
          </a:xfrm>
          <a:prstGeom prst="rect">
            <a:avLst/>
          </a:prstGeom>
        </p:spPr>
      </p:pic>
      <p:pic>
        <p:nvPicPr>
          <p:cNvPr id="9" name="Imagen 8" descr="Una bolsa de equipaje&#10;&#10;Descripción generada automáticamente con confianza media">
            <a:extLst>
              <a:ext uri="{FF2B5EF4-FFF2-40B4-BE49-F238E27FC236}">
                <a16:creationId xmlns:a16="http://schemas.microsoft.com/office/drawing/2014/main" id="{5F5BCF49-A484-F925-B5A5-04E67EB4C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66" y="3555209"/>
            <a:ext cx="1390455" cy="2222934"/>
          </a:xfrm>
          <a:prstGeom prst="rect">
            <a:avLst/>
          </a:prstGeom>
        </p:spPr>
      </p:pic>
      <p:pic>
        <p:nvPicPr>
          <p:cNvPr id="12" name="Imagen 11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02C7AF4-3B8B-DCF1-A6CB-CDD69DB05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862">
            <a:off x="9281770" y="1615653"/>
            <a:ext cx="2787585" cy="2787585"/>
          </a:xfrm>
          <a:prstGeom prst="rect">
            <a:avLst/>
          </a:prstGeom>
        </p:spPr>
      </p:pic>
      <p:pic>
        <p:nvPicPr>
          <p:cNvPr id="14" name="Imagen 13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194D8645-A073-B1DE-0189-099011F2DA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5527">
            <a:off x="7520388" y="1223592"/>
            <a:ext cx="2342169" cy="292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8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A5C1F-C197-E081-F2F5-353A4C26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43467"/>
            <a:ext cx="7696199" cy="1079989"/>
          </a:xfrm>
        </p:spPr>
        <p:txBody>
          <a:bodyPr>
            <a:normAutofit/>
          </a:bodyPr>
          <a:lstStyle/>
          <a:p>
            <a:r>
              <a:rPr lang="es-ES" sz="3600" b="1" dirty="0"/>
              <a:t>INSCRIPCIONES Y MATRICULAS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4D8997-2A5B-7DD1-7C1D-B4FEB264A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82908"/>
            <a:ext cx="7696199" cy="341640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2200" dirty="0"/>
              <a:t>Las inscripciones deberán hacerse rellenando el siguiente link en forma de formulario:</a:t>
            </a:r>
            <a:r>
              <a:rPr lang="es-ES" sz="2200" dirty="0">
                <a:hlinkClick r:id="rId2"/>
              </a:rPr>
              <a:t> https://docs.google.com/forms/d/1LlHKqtTdo8Ds8sXn6PUM_iOyn6wjkyQdngcA9Be6U-8/edit</a:t>
            </a:r>
            <a:endParaRPr lang="es-ES" sz="2200" dirty="0"/>
          </a:p>
          <a:p>
            <a:pPr>
              <a:lnSpc>
                <a:spcPct val="90000"/>
              </a:lnSpc>
            </a:pPr>
            <a:r>
              <a:rPr lang="es-ES" sz="2200" dirty="0"/>
              <a:t>Al empezar el torneo, deberá realizarse un pago de </a:t>
            </a:r>
            <a:r>
              <a:rPr lang="es-ES" sz="2200" b="1" dirty="0"/>
              <a:t>15€ en forma de matrícula</a:t>
            </a:r>
            <a:r>
              <a:rPr lang="es-ES" sz="2200" dirty="0"/>
              <a:t>. En esta, se le incluirá la camiseta del Ranking en curso. </a:t>
            </a:r>
          </a:p>
          <a:p>
            <a:pPr>
              <a:lnSpc>
                <a:spcPct val="90000"/>
              </a:lnSpc>
            </a:pPr>
            <a:r>
              <a:rPr lang="es-ES" sz="2200" dirty="0"/>
              <a:t>Cada partido disputado tendrá un precio de </a:t>
            </a:r>
            <a:r>
              <a:rPr lang="es-ES" sz="2200" b="1" dirty="0"/>
              <a:t>10,50€ </a:t>
            </a:r>
            <a:r>
              <a:rPr lang="es-ES" sz="2200" dirty="0"/>
              <a:t>por jugador/a.</a:t>
            </a: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B2096DF0-5E9A-0D17-0546-05A8A3042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48" y="302927"/>
            <a:ext cx="877957" cy="877957"/>
          </a:xfrm>
          <a:prstGeom prst="rect">
            <a:avLst/>
          </a:prstGeom>
        </p:spPr>
      </p:pic>
      <p:pic>
        <p:nvPicPr>
          <p:cNvPr id="12" name="Imagen 11" descr="Una persona con una camiseta blanca&#10;&#10;Descripción generada automáticamente con confianza media">
            <a:extLst>
              <a:ext uri="{FF2B5EF4-FFF2-40B4-BE49-F238E27FC236}">
                <a16:creationId xmlns:a16="http://schemas.microsoft.com/office/drawing/2014/main" id="{A4E13EFD-A799-9474-0E07-1663CD36D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582" y="2190015"/>
            <a:ext cx="3028098" cy="4067909"/>
          </a:xfrm>
          <a:prstGeom prst="rect">
            <a:avLst/>
          </a:prstGeom>
        </p:spPr>
      </p:pic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B21D446D-54C3-3E14-347B-D4E061E53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973" y="2931828"/>
            <a:ext cx="413686" cy="4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00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Malla</Template>
  <TotalTime>2849</TotalTime>
  <Words>578</Words>
  <Application>Microsoft Office PowerPoint</Application>
  <PresentationFormat>Panorámica</PresentationFormat>
  <Paragraphs>49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Malla</vt:lpstr>
      <vt:lpstr>RANKING PADEL NIT  </vt:lpstr>
      <vt:lpstr>DATOS GENERALES</vt:lpstr>
      <vt:lpstr>SISTEMA DE COMPETICIÓN</vt:lpstr>
      <vt:lpstr>SITEMA DE COMPETICIÓN</vt:lpstr>
      <vt:lpstr>FORMATO DE COMPETICIÓN</vt:lpstr>
      <vt:lpstr>ROTACIONES</vt:lpstr>
      <vt:lpstr>HORARIOS Y DISPOSICIÓN</vt:lpstr>
      <vt:lpstr>PREMIOS Y SORTEOS</vt:lpstr>
      <vt:lpstr>INSCRIPCIONES Y MATRICULAS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RANKING PADEL NIT 2023/2024</dc:title>
  <dc:creator>albert</dc:creator>
  <cp:lastModifiedBy>albert puertas</cp:lastModifiedBy>
  <cp:revision>3</cp:revision>
  <dcterms:created xsi:type="dcterms:W3CDTF">2023-08-01T09:47:17Z</dcterms:created>
  <dcterms:modified xsi:type="dcterms:W3CDTF">2023-09-28T10:54:50Z</dcterms:modified>
</cp:coreProperties>
</file>